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0D2C5-8539-4AA0-84E1-B8BCBED942A0}" v="65" dt="2023-03-05T18:44:42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anxiety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986A3F5F-93D3-8DBF-5BA2-718E9D5C46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85" t="19101" r="50901" b="14859"/>
          <a:stretch/>
        </p:blipFill>
        <p:spPr>
          <a:xfrm>
            <a:off x="6150341" y="643466"/>
            <a:ext cx="403464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C1DC5-31F8-9E90-9E3F-6A1303DD655A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Aims and Objectives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610A6967-2D78-08AF-9FDC-F4D495D50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42" t="18518" r="50029" b="13889"/>
          <a:stretch/>
        </p:blipFill>
        <p:spPr>
          <a:xfrm>
            <a:off x="6041805" y="643466"/>
            <a:ext cx="4251721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Understanding anxiety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2023-03-05T18:38:18Z</dcterms:created>
  <dcterms:modified xsi:type="dcterms:W3CDTF">2023-03-07T14:30:09Z</dcterms:modified>
</cp:coreProperties>
</file>